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6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719" r:id="rId66"/>
    <p:sldId id="766" r:id="rId67"/>
    <p:sldId id="734" r:id="rId68"/>
    <p:sldId id="732" r:id="rId69"/>
    <p:sldId id="720" r:id="rId70"/>
    <p:sldId id="811" r:id="rId71"/>
    <p:sldId id="812" r:id="rId72"/>
    <p:sldId id="768" r:id="rId73"/>
    <p:sldId id="813" r:id="rId74"/>
    <p:sldId id="814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62" autoAdjust="0"/>
    <p:restoredTop sz="82635" autoAdjust="0"/>
  </p:normalViewPr>
  <p:slideViewPr>
    <p:cSldViewPr snapToGrid="0">
      <p:cViewPr>
        <p:scale>
          <a:sx n="83" d="100"/>
          <a:sy n="83" d="100"/>
        </p:scale>
        <p:origin x="1416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commentAuthors" Target="commentAuthor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23131312"/>
        <c:axId val="-1723608512"/>
      </c:barChart>
      <c:catAx>
        <c:axId val="-172313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723608512"/>
        <c:crosses val="autoZero"/>
        <c:auto val="1"/>
        <c:lblAlgn val="ctr"/>
        <c:lblOffset val="100"/>
        <c:noMultiLvlLbl val="0"/>
      </c:catAx>
      <c:valAx>
        <c:axId val="-172360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72313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私が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として採用された理由でもあります。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さらにこれは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皆さん大好き</a:t>
            </a:r>
            <a:r>
              <a:rPr kumimoji="1" lang="en-US" altLang="ja-JP" dirty="0" smtClean="0"/>
              <a:t>Microservices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３つ、言わせてください。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最後の項目、優秀なメンバーの「人力」でなんとかしてきたということがポイントです。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急成長によるひずみが、いま現れてきています。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2018年4月11日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2018年4月11日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0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2018年4月11日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（打合せ追加）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 dirty="0">
                <a:solidFill>
                  <a:srgbClr val="0AC200"/>
                </a:solidFill>
              </a:rPr>
              <a:t>具体的</a:t>
            </a:r>
            <a:r>
              <a:rPr lang="ja-JP" altLang="en-US" sz="6000" dirty="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dirty="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過去の障害事例を入手→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次の改善のヒント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dirty="0" smtClean="0"/>
              <a:t>前提／背景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→本番障害増加に対して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3464</TotalTime>
  <Words>2561</Words>
  <Application>Microsoft Macintosh PowerPoint</Application>
  <PresentationFormat>画面に合わせる (4:3)</PresentationFormat>
  <Paragraphs>626</Paragraphs>
  <Slides>73</Slides>
  <Notes>69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73</vt:i4>
      </vt:variant>
    </vt:vector>
  </HeadingPairs>
  <TitlesOfParts>
    <vt:vector size="82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5820</cp:revision>
  <dcterms:created xsi:type="dcterms:W3CDTF">2016-11-21T06:16:44Z</dcterms:created>
  <dcterms:modified xsi:type="dcterms:W3CDTF">2018-04-11T09:01:53Z</dcterms:modified>
</cp:coreProperties>
</file>